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48" r:id="rId1"/>
  </p:sldMasterIdLst>
  <p:notesMasterIdLst>
    <p:notesMasterId r:id="rId2"/>
  </p:notesMasterIdLst>
  <p:sldIdLst>
    <p:sldId id="256" r:id="rId3"/>
    <p:sldId id="258" r:id="rId4"/>
    <p:sldId id="259" r:id="rId5"/>
    <p:sldId id="260" r:id="rId6"/>
    <p:sldId id="261" r:id="rId7"/>
    <p:sldId id="262" r:id="rId8"/>
    <p:sldId id="263" r:id="rId9"/>
    <p:sldId id="264" r:id="rId10"/>
  </p:sldIdLst>
  <p:sldSz type="screen4x3" cy="6858000" cx="9144000"/>
  <p:notesSz cx="6858000" cy="9144000"/>
  <p:defaultTextStyle>
    <a:defPPr>
      <a:defRPr lang="zh-CN"/>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p:normalViewPr horzBarState="maximized">
    <p:restoredLeft sz="15987" autoAdjust="0"/>
    <p:restoredTop sz="94660"/>
  </p:normalViewPr>
  <p:slideViewPr>
    <p:cSldViewPr snapToGrid="0">
      <p:cViewPr varScale="1">
        <p:scale>
          <a:sx n="116" d="100"/>
          <a:sy n="116" d="100"/>
        </p:scale>
        <p:origin x="1446" y="108"/>
      </p:cViewPr>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tableStyles" Target="tableStyles.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27" name=""/>
        <p:cNvGrpSpPr/>
        <p:nvPr/>
      </p:nvGrpSpPr>
      <p:grpSpPr>
        <a:xfrm>
          <a:off x="0" y="0"/>
          <a:ext cx="0" cy="0"/>
          <a:chOff x="0" y="0"/>
          <a:chExt cx="0" cy="0"/>
        </a:xfrm>
      </p:grpSpPr>
      <p:sp>
        <p:nvSpPr>
          <p:cNvPr id="1048641"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642"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643"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644"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45"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646"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t>‹#›</a:t>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spTree>
      <p:nvGrpSpPr>
        <p:cNvPr id="14" name=""/>
        <p:cNvGrpSpPr/>
        <p:nvPr/>
      </p:nvGrpSpPr>
      <p:grpSpPr>
        <a:xfrm>
          <a:off x="0" y="0"/>
          <a:ext cx="0" cy="0"/>
          <a:chOff x="0" y="0"/>
          <a:chExt cx="0" cy="0"/>
        </a:xfrm>
      </p:grpSpPr>
      <p:sp>
        <p:nvSpPr>
          <p:cNvPr id="1048581" name="Title 1"/>
          <p:cNvSpPr>
            <a:spLocks noGrp="1"/>
          </p:cNvSpPr>
          <p:nvPr>
            <p:ph type="ctrTitle"/>
          </p:nvPr>
        </p:nvSpPr>
        <p:spPr>
          <a:xfrm>
            <a:off x="685800" y="1122363"/>
            <a:ext cx="7772400" cy="2387600"/>
          </a:xfrm>
        </p:spPr>
        <p:txBody>
          <a:bodyPr anchor="b"/>
          <a:lstStyle>
            <a:lvl1pPr algn="ctr">
              <a:defRPr sz="6000"/>
            </a:lvl1pPr>
          </a:lstStyle>
          <a:p>
            <a:r>
              <a:rPr altLang="zh-CN" lang="en-US" smtClean="0"/>
              <a:t>Click to edit Master title style</a:t>
            </a:r>
            <a:endParaRPr dirty="0" lang="en-US"/>
          </a:p>
        </p:txBody>
      </p:sp>
      <p:sp>
        <p:nvSpPr>
          <p:cNvPr id="1048582" name="Subtitle 2"/>
          <p:cNvSpPr>
            <a:spLocks noGrp="1"/>
          </p:cNvSpPr>
          <p:nvPr>
            <p:ph type="subTitle" idx="1"/>
          </p:nvPr>
        </p:nvSpPr>
        <p:spPr>
          <a:xfrm>
            <a:off x="1143000" y="3602038"/>
            <a:ext cx="6858000" cy="1655762"/>
          </a:xfrm>
        </p:spPr>
        <p:txBody>
          <a:bodyPr/>
          <a:lstStyle>
            <a:lvl1pPr algn="ctr" indent="0" marL="0">
              <a:buNone/>
              <a:defRPr sz="2400"/>
            </a:lvl1pPr>
            <a:lvl2pPr algn="ctr" indent="0" marL="457200">
              <a:buNone/>
              <a:defRPr sz="2000"/>
            </a:lvl2pPr>
            <a:lvl3pPr algn="ctr" indent="0" marL="914400">
              <a:buNone/>
              <a:defRPr sz="1800"/>
            </a:lvl3pPr>
            <a:lvl4pPr algn="ctr" indent="0" marL="1371600">
              <a:buNone/>
              <a:defRPr sz="1600"/>
            </a:lvl4pPr>
            <a:lvl5pPr algn="ctr" indent="0" marL="1828800">
              <a:buNone/>
              <a:defRPr sz="1600"/>
            </a:lvl5pPr>
            <a:lvl6pPr algn="ctr" indent="0" marL="2286000">
              <a:buNone/>
              <a:defRPr sz="1600"/>
            </a:lvl6pPr>
            <a:lvl7pPr algn="ctr" indent="0" marL="2743200">
              <a:buNone/>
              <a:defRPr sz="1600"/>
            </a:lvl7pPr>
            <a:lvl8pPr algn="ctr" indent="0" marL="3200400">
              <a:buNone/>
              <a:defRPr sz="1600"/>
            </a:lvl8pPr>
            <a:lvl9pPr algn="ctr" indent="0" marL="3657600">
              <a:buNone/>
              <a:defRPr sz="1600"/>
            </a:lvl9pPr>
          </a:lstStyle>
          <a:p>
            <a:r>
              <a:rPr altLang="zh-CN" lang="en-US" smtClean="0"/>
              <a:t>Click to edit Master subtitle style</a:t>
            </a:r>
            <a:endParaRPr dirty="0" lang="en-US"/>
          </a:p>
        </p:txBody>
      </p:sp>
      <p:sp>
        <p:nvSpPr>
          <p:cNvPr id="1048583"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584" name="Footer Placeholder 4"/>
          <p:cNvSpPr>
            <a:spLocks noGrp="1"/>
          </p:cNvSpPr>
          <p:nvPr>
            <p:ph type="ftr" sz="quarter" idx="11"/>
          </p:nvPr>
        </p:nvSpPr>
        <p:spPr/>
        <p:txBody>
          <a:bodyPr/>
          <a:p>
            <a:endParaRPr altLang="en-US" lang="zh-CN"/>
          </a:p>
        </p:txBody>
      </p:sp>
      <p:sp>
        <p:nvSpPr>
          <p:cNvPr id="1048585"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20" name=""/>
        <p:cNvGrpSpPr/>
        <p:nvPr/>
      </p:nvGrpSpPr>
      <p:grpSpPr>
        <a:xfrm>
          <a:off x="0" y="0"/>
          <a:ext cx="0" cy="0"/>
          <a:chOff x="0" y="0"/>
          <a:chExt cx="0" cy="0"/>
        </a:xfrm>
      </p:grpSpPr>
      <p:sp>
        <p:nvSpPr>
          <p:cNvPr id="1048608" name="Title 1"/>
          <p:cNvSpPr>
            <a:spLocks noGrp="1"/>
          </p:cNvSpPr>
          <p:nvPr>
            <p:ph type="title"/>
          </p:nvPr>
        </p:nvSpPr>
        <p:spPr/>
        <p:txBody>
          <a:bodyPr/>
          <a:p>
            <a:r>
              <a:rPr altLang="zh-CN" lang="en-US" smtClean="0"/>
              <a:t>Click to edit Master title style</a:t>
            </a:r>
            <a:endParaRPr dirty="0" lang="en-US"/>
          </a:p>
        </p:txBody>
      </p:sp>
      <p:sp>
        <p:nvSpPr>
          <p:cNvPr id="1048609" name="Vertical Text Placeholder 2"/>
          <p:cNvSpPr>
            <a:spLocks noGrp="1"/>
          </p:cNvSpPr>
          <p:nvPr>
            <p:ph type="body" orient="vert" idx="1"/>
          </p:nvPr>
        </p:nvSpPr>
        <p:spPr/>
        <p:txBody>
          <a:bodyPr vert="eaVert"/>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10"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11" name="Footer Placeholder 4"/>
          <p:cNvSpPr>
            <a:spLocks noGrp="1"/>
          </p:cNvSpPr>
          <p:nvPr>
            <p:ph type="ftr" sz="quarter" idx="11"/>
          </p:nvPr>
        </p:nvSpPr>
        <p:spPr/>
        <p:txBody>
          <a:bodyPr/>
          <a:p>
            <a:endParaRPr altLang="en-US" lang="zh-CN"/>
          </a:p>
        </p:txBody>
      </p:sp>
      <p:sp>
        <p:nvSpPr>
          <p:cNvPr id="1048612"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17" name=""/>
        <p:cNvGrpSpPr/>
        <p:nvPr/>
      </p:nvGrpSpPr>
      <p:grpSpPr>
        <a:xfrm>
          <a:off x="0" y="0"/>
          <a:ext cx="0" cy="0"/>
          <a:chOff x="0" y="0"/>
          <a:chExt cx="0" cy="0"/>
        </a:xfrm>
      </p:grpSpPr>
      <p:sp>
        <p:nvSpPr>
          <p:cNvPr id="1048592" name="Vertical Title 1"/>
          <p:cNvSpPr>
            <a:spLocks noGrp="1"/>
          </p:cNvSpPr>
          <p:nvPr>
            <p:ph type="title" orient="vert"/>
          </p:nvPr>
        </p:nvSpPr>
        <p:spPr>
          <a:xfrm>
            <a:off x="6543675" y="365125"/>
            <a:ext cx="1971675" cy="5811838"/>
          </a:xfrm>
        </p:spPr>
        <p:txBody>
          <a:bodyPr vert="eaVert"/>
          <a:p>
            <a:r>
              <a:rPr altLang="zh-CN" lang="en-US" smtClean="0"/>
              <a:t>Click to edit Master title style</a:t>
            </a:r>
            <a:endParaRPr dirty="0" lang="en-US"/>
          </a:p>
        </p:txBody>
      </p:sp>
      <p:sp>
        <p:nvSpPr>
          <p:cNvPr id="1048593" name="Vertical Text Placeholder 2"/>
          <p:cNvSpPr>
            <a:spLocks noGrp="1"/>
          </p:cNvSpPr>
          <p:nvPr>
            <p:ph type="body" orient="vert" idx="1"/>
          </p:nvPr>
        </p:nvSpPr>
        <p:spPr>
          <a:xfrm>
            <a:off x="628650" y="365125"/>
            <a:ext cx="5800725" cy="5811838"/>
          </a:xfrm>
        </p:spPr>
        <p:txBody>
          <a:bodyPr vert="eaVert"/>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594"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595" name="Footer Placeholder 4"/>
          <p:cNvSpPr>
            <a:spLocks noGrp="1"/>
          </p:cNvSpPr>
          <p:nvPr>
            <p:ph type="ftr" sz="quarter" idx="11"/>
          </p:nvPr>
        </p:nvSpPr>
        <p:spPr/>
        <p:txBody>
          <a:bodyPr/>
          <a:p>
            <a:endParaRPr altLang="en-US" lang="zh-CN"/>
          </a:p>
        </p:txBody>
      </p:sp>
      <p:sp>
        <p:nvSpPr>
          <p:cNvPr id="1048596"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18" name=""/>
        <p:cNvGrpSpPr/>
        <p:nvPr/>
      </p:nvGrpSpPr>
      <p:grpSpPr>
        <a:xfrm>
          <a:off x="0" y="0"/>
          <a:ext cx="0" cy="0"/>
          <a:chOff x="0" y="0"/>
          <a:chExt cx="0" cy="0"/>
        </a:xfrm>
      </p:grpSpPr>
      <p:sp>
        <p:nvSpPr>
          <p:cNvPr id="1048597" name="Title 1"/>
          <p:cNvSpPr>
            <a:spLocks noGrp="1"/>
          </p:cNvSpPr>
          <p:nvPr>
            <p:ph type="title"/>
          </p:nvPr>
        </p:nvSpPr>
        <p:spPr/>
        <p:txBody>
          <a:bodyPr/>
          <a:p>
            <a:r>
              <a:rPr altLang="zh-CN" lang="en-US" smtClean="0"/>
              <a:t>Click to edit Master title style</a:t>
            </a:r>
            <a:endParaRPr dirty="0" lang="en-US"/>
          </a:p>
        </p:txBody>
      </p:sp>
      <p:sp>
        <p:nvSpPr>
          <p:cNvPr id="1048598" name="Content Placeholder 2"/>
          <p:cNvSpPr>
            <a:spLocks noGrp="1"/>
          </p:cNvSpPr>
          <p:nvPr>
            <p:ph idx="1"/>
          </p:nvPr>
        </p:nvSpPr>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599"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00" name="Footer Placeholder 4"/>
          <p:cNvSpPr>
            <a:spLocks noGrp="1"/>
          </p:cNvSpPr>
          <p:nvPr>
            <p:ph type="ftr" sz="quarter" idx="11"/>
          </p:nvPr>
        </p:nvSpPr>
        <p:spPr/>
        <p:txBody>
          <a:bodyPr/>
          <a:p>
            <a:endParaRPr altLang="en-US" lang="zh-CN"/>
          </a:p>
        </p:txBody>
      </p:sp>
      <p:sp>
        <p:nvSpPr>
          <p:cNvPr id="1048601"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spTree>
      <p:nvGrpSpPr>
        <p:cNvPr id="21" name=""/>
        <p:cNvGrpSpPr/>
        <p:nvPr/>
      </p:nvGrpSpPr>
      <p:grpSpPr>
        <a:xfrm>
          <a:off x="0" y="0"/>
          <a:ext cx="0" cy="0"/>
          <a:chOff x="0" y="0"/>
          <a:chExt cx="0" cy="0"/>
        </a:xfrm>
      </p:grpSpPr>
      <p:sp>
        <p:nvSpPr>
          <p:cNvPr id="1048613" name="Title 1"/>
          <p:cNvSpPr>
            <a:spLocks noGrp="1"/>
          </p:cNvSpPr>
          <p:nvPr>
            <p:ph type="title"/>
          </p:nvPr>
        </p:nvSpPr>
        <p:spPr>
          <a:xfrm>
            <a:off x="623888" y="1709739"/>
            <a:ext cx="7886700" cy="2852737"/>
          </a:xfrm>
        </p:spPr>
        <p:txBody>
          <a:bodyPr anchor="b"/>
          <a:lstStyle>
            <a:lvl1pPr>
              <a:defRPr sz="6000"/>
            </a:lvl1pPr>
          </a:lstStyle>
          <a:p>
            <a:r>
              <a:rPr altLang="zh-CN" lang="en-US" smtClean="0"/>
              <a:t>Click to edit Master title style</a:t>
            </a:r>
            <a:endParaRPr dirty="0" lang="en-US"/>
          </a:p>
        </p:txBody>
      </p:sp>
      <p:sp>
        <p:nvSpPr>
          <p:cNvPr id="1048614" name="Text Placeholder 2"/>
          <p:cNvSpPr>
            <a:spLocks noGrp="1"/>
          </p:cNvSpPr>
          <p:nvPr>
            <p:ph type="body" idx="1"/>
          </p:nvPr>
        </p:nvSpPr>
        <p:spPr>
          <a:xfrm>
            <a:off x="623888" y="4589464"/>
            <a:ext cx="7886700" cy="1500187"/>
          </a:xfrm>
        </p:spPr>
        <p:txBody>
          <a:bodyPr/>
          <a:lstStyle>
            <a:lvl1pPr indent="0" marL="0">
              <a:buNone/>
              <a:defRPr sz="2400">
                <a:solidFill>
                  <a:schemeClr val="tx1"/>
                </a:solidFill>
              </a:defRPr>
            </a:lvl1pPr>
            <a:lvl2pPr indent="0" marL="457200">
              <a:buNone/>
              <a:defRPr sz="2000">
                <a:solidFill>
                  <a:schemeClr val="tx1">
                    <a:tint val="75000"/>
                  </a:schemeClr>
                </a:solidFill>
              </a:defRPr>
            </a:lvl2pPr>
            <a:lvl3pPr indent="0" marL="914400">
              <a:buNone/>
              <a:defRPr sz="1800">
                <a:solidFill>
                  <a:schemeClr val="tx1">
                    <a:tint val="75000"/>
                  </a:schemeClr>
                </a:solidFill>
              </a:defRPr>
            </a:lvl3pPr>
            <a:lvl4pPr indent="0" marL="1371600">
              <a:buNone/>
              <a:defRPr sz="1600">
                <a:solidFill>
                  <a:schemeClr val="tx1">
                    <a:tint val="75000"/>
                  </a:schemeClr>
                </a:solidFill>
              </a:defRPr>
            </a:lvl4pPr>
            <a:lvl5pPr indent="0" marL="1828800">
              <a:buNone/>
              <a:defRPr sz="1600">
                <a:solidFill>
                  <a:schemeClr val="tx1">
                    <a:tint val="75000"/>
                  </a:schemeClr>
                </a:solidFill>
              </a:defRPr>
            </a:lvl5pPr>
            <a:lvl6pPr indent="0" marL="2286000">
              <a:buNone/>
              <a:defRPr sz="1600">
                <a:solidFill>
                  <a:schemeClr val="tx1">
                    <a:tint val="75000"/>
                  </a:schemeClr>
                </a:solidFill>
              </a:defRPr>
            </a:lvl6pPr>
            <a:lvl7pPr indent="0" marL="2743200">
              <a:buNone/>
              <a:defRPr sz="1600">
                <a:solidFill>
                  <a:schemeClr val="tx1">
                    <a:tint val="75000"/>
                  </a:schemeClr>
                </a:solidFill>
              </a:defRPr>
            </a:lvl7pPr>
            <a:lvl8pPr indent="0" marL="3200400">
              <a:buNone/>
              <a:defRPr sz="1600">
                <a:solidFill>
                  <a:schemeClr val="tx1">
                    <a:tint val="75000"/>
                  </a:schemeClr>
                </a:solidFill>
              </a:defRPr>
            </a:lvl8pPr>
            <a:lvl9pPr indent="0" marL="3657600">
              <a:buNone/>
              <a:defRPr sz="1600">
                <a:solidFill>
                  <a:schemeClr val="tx1">
                    <a:tint val="75000"/>
                  </a:schemeClr>
                </a:solidFill>
              </a:defRPr>
            </a:lvl9pPr>
          </a:lstStyle>
          <a:p>
            <a:pPr lvl="0"/>
            <a:r>
              <a:rPr altLang="zh-CN" lang="en-US" smtClean="0"/>
              <a:t>Click to edit Master text styles</a:t>
            </a:r>
          </a:p>
        </p:txBody>
      </p:sp>
      <p:sp>
        <p:nvSpPr>
          <p:cNvPr id="1048615"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16" name="Footer Placeholder 4"/>
          <p:cNvSpPr>
            <a:spLocks noGrp="1"/>
          </p:cNvSpPr>
          <p:nvPr>
            <p:ph type="ftr" sz="quarter" idx="11"/>
          </p:nvPr>
        </p:nvSpPr>
        <p:spPr/>
        <p:txBody>
          <a:bodyPr/>
          <a:p>
            <a:endParaRPr altLang="en-US" lang="zh-CN"/>
          </a:p>
        </p:txBody>
      </p:sp>
      <p:sp>
        <p:nvSpPr>
          <p:cNvPr id="1048617"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22" name=""/>
        <p:cNvGrpSpPr/>
        <p:nvPr/>
      </p:nvGrpSpPr>
      <p:grpSpPr>
        <a:xfrm>
          <a:off x="0" y="0"/>
          <a:ext cx="0" cy="0"/>
          <a:chOff x="0" y="0"/>
          <a:chExt cx="0" cy="0"/>
        </a:xfrm>
      </p:grpSpPr>
      <p:sp>
        <p:nvSpPr>
          <p:cNvPr id="1048618" name="Title 1"/>
          <p:cNvSpPr>
            <a:spLocks noGrp="1"/>
          </p:cNvSpPr>
          <p:nvPr>
            <p:ph type="title"/>
          </p:nvPr>
        </p:nvSpPr>
        <p:spPr/>
        <p:txBody>
          <a:bodyPr/>
          <a:p>
            <a:r>
              <a:rPr altLang="zh-CN" lang="en-US" smtClean="0"/>
              <a:t>Click to edit Master title style</a:t>
            </a:r>
            <a:endParaRPr dirty="0" lang="en-US"/>
          </a:p>
        </p:txBody>
      </p:sp>
      <p:sp>
        <p:nvSpPr>
          <p:cNvPr id="1048619" name="Content Placeholder 2"/>
          <p:cNvSpPr>
            <a:spLocks noGrp="1"/>
          </p:cNvSpPr>
          <p:nvPr>
            <p:ph sz="half" idx="1"/>
          </p:nvPr>
        </p:nvSpPr>
        <p:spPr>
          <a:xfrm>
            <a:off x="628650" y="1825625"/>
            <a:ext cx="3886200" cy="435133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20" name="Content Placeholder 3"/>
          <p:cNvSpPr>
            <a:spLocks noGrp="1"/>
          </p:cNvSpPr>
          <p:nvPr>
            <p:ph sz="half" idx="2"/>
          </p:nvPr>
        </p:nvSpPr>
        <p:spPr>
          <a:xfrm>
            <a:off x="4629150" y="1825625"/>
            <a:ext cx="3886200" cy="435133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21"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22" name="Footer Placeholder 5"/>
          <p:cNvSpPr>
            <a:spLocks noGrp="1"/>
          </p:cNvSpPr>
          <p:nvPr>
            <p:ph type="ftr" sz="quarter" idx="11"/>
          </p:nvPr>
        </p:nvSpPr>
        <p:spPr/>
        <p:txBody>
          <a:bodyPr/>
          <a:p>
            <a:endParaRPr altLang="en-US" lang="zh-CN"/>
          </a:p>
        </p:txBody>
      </p:sp>
      <p:sp>
        <p:nvSpPr>
          <p:cNvPr id="1048623"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23" name=""/>
        <p:cNvGrpSpPr/>
        <p:nvPr/>
      </p:nvGrpSpPr>
      <p:grpSpPr>
        <a:xfrm>
          <a:off x="0" y="0"/>
          <a:ext cx="0" cy="0"/>
          <a:chOff x="0" y="0"/>
          <a:chExt cx="0" cy="0"/>
        </a:xfrm>
      </p:grpSpPr>
      <p:sp>
        <p:nvSpPr>
          <p:cNvPr id="1048624" name="Title 1"/>
          <p:cNvSpPr>
            <a:spLocks noGrp="1"/>
          </p:cNvSpPr>
          <p:nvPr>
            <p:ph type="title"/>
          </p:nvPr>
        </p:nvSpPr>
        <p:spPr>
          <a:xfrm>
            <a:off x="629841" y="365126"/>
            <a:ext cx="7886700" cy="1325563"/>
          </a:xfrm>
        </p:spPr>
        <p:txBody>
          <a:bodyPr/>
          <a:p>
            <a:r>
              <a:rPr altLang="zh-CN" lang="en-US" smtClean="0"/>
              <a:t>Click to edit Master title style</a:t>
            </a:r>
            <a:endParaRPr dirty="0" lang="en-US"/>
          </a:p>
        </p:txBody>
      </p:sp>
      <p:sp>
        <p:nvSpPr>
          <p:cNvPr id="1048625" name="Text Placeholder 2"/>
          <p:cNvSpPr>
            <a:spLocks noGrp="1"/>
          </p:cNvSpPr>
          <p:nvPr>
            <p:ph type="body" idx="1"/>
          </p:nvPr>
        </p:nvSpPr>
        <p:spPr>
          <a:xfrm>
            <a:off x="629842" y="1681163"/>
            <a:ext cx="3868340"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zh-CN" lang="en-US" smtClean="0"/>
              <a:t>Click to edit Master text styles</a:t>
            </a:r>
          </a:p>
        </p:txBody>
      </p:sp>
      <p:sp>
        <p:nvSpPr>
          <p:cNvPr id="1048626" name="Content Placeholder 3"/>
          <p:cNvSpPr>
            <a:spLocks noGrp="1"/>
          </p:cNvSpPr>
          <p:nvPr>
            <p:ph sz="half" idx="2"/>
          </p:nvPr>
        </p:nvSpPr>
        <p:spPr>
          <a:xfrm>
            <a:off x="629842" y="2505075"/>
            <a:ext cx="3868340" cy="368458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27" name="Text Placeholder 4"/>
          <p:cNvSpPr>
            <a:spLocks noGrp="1"/>
          </p:cNvSpPr>
          <p:nvPr>
            <p:ph type="body" sz="quarter" idx="3"/>
          </p:nvPr>
        </p:nvSpPr>
        <p:spPr>
          <a:xfrm>
            <a:off x="4629150" y="1681163"/>
            <a:ext cx="3887391"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zh-CN" lang="en-US" smtClean="0"/>
              <a:t>Click to edit Master text styles</a:t>
            </a:r>
          </a:p>
        </p:txBody>
      </p:sp>
      <p:sp>
        <p:nvSpPr>
          <p:cNvPr id="1048628" name="Content Placeholder 5"/>
          <p:cNvSpPr>
            <a:spLocks noGrp="1"/>
          </p:cNvSpPr>
          <p:nvPr>
            <p:ph sz="quarter" idx="4"/>
          </p:nvPr>
        </p:nvSpPr>
        <p:spPr>
          <a:xfrm>
            <a:off x="4629150" y="2505075"/>
            <a:ext cx="3887391" cy="368458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29" name="Date Placeholder 6"/>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30" name="Footer Placeholder 7"/>
          <p:cNvSpPr>
            <a:spLocks noGrp="1"/>
          </p:cNvSpPr>
          <p:nvPr>
            <p:ph type="ftr" sz="quarter" idx="11"/>
          </p:nvPr>
        </p:nvSpPr>
        <p:spPr/>
        <p:txBody>
          <a:bodyPr/>
          <a:p>
            <a:endParaRPr altLang="en-US" lang="zh-CN"/>
          </a:p>
        </p:txBody>
      </p:sp>
      <p:sp>
        <p:nvSpPr>
          <p:cNvPr id="1048631" name="Slide Number Placeholder 8"/>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16" name=""/>
        <p:cNvGrpSpPr/>
        <p:nvPr/>
      </p:nvGrpSpPr>
      <p:grpSpPr>
        <a:xfrm>
          <a:off x="0" y="0"/>
          <a:ext cx="0" cy="0"/>
          <a:chOff x="0" y="0"/>
          <a:chExt cx="0" cy="0"/>
        </a:xfrm>
      </p:grpSpPr>
      <p:sp>
        <p:nvSpPr>
          <p:cNvPr id="1048588" name="Title 1"/>
          <p:cNvSpPr>
            <a:spLocks noGrp="1"/>
          </p:cNvSpPr>
          <p:nvPr>
            <p:ph type="title"/>
          </p:nvPr>
        </p:nvSpPr>
        <p:spPr/>
        <p:txBody>
          <a:bodyPr/>
          <a:p>
            <a:r>
              <a:rPr altLang="zh-CN" lang="en-US" smtClean="0"/>
              <a:t>Click to edit Master title style</a:t>
            </a:r>
            <a:endParaRPr dirty="0" lang="en-US"/>
          </a:p>
        </p:txBody>
      </p:sp>
      <p:sp>
        <p:nvSpPr>
          <p:cNvPr id="1048589" name="Date Placeholder 2"/>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590" name="Footer Placeholder 3"/>
          <p:cNvSpPr>
            <a:spLocks noGrp="1"/>
          </p:cNvSpPr>
          <p:nvPr>
            <p:ph type="ftr" sz="quarter" idx="11"/>
          </p:nvPr>
        </p:nvSpPr>
        <p:spPr/>
        <p:txBody>
          <a:bodyPr/>
          <a:p>
            <a:endParaRPr altLang="en-US" lang="zh-CN"/>
          </a:p>
        </p:txBody>
      </p:sp>
      <p:sp>
        <p:nvSpPr>
          <p:cNvPr id="1048591" name="Slide Number Placeholder 4"/>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24" name=""/>
        <p:cNvGrpSpPr/>
        <p:nvPr/>
      </p:nvGrpSpPr>
      <p:grpSpPr>
        <a:xfrm>
          <a:off x="0" y="0"/>
          <a:ext cx="0" cy="0"/>
          <a:chOff x="0" y="0"/>
          <a:chExt cx="0" cy="0"/>
        </a:xfrm>
      </p:grpSpPr>
      <p:sp>
        <p:nvSpPr>
          <p:cNvPr id="1048632" name="Date Placeholder 1"/>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33" name="Footer Placeholder 2"/>
          <p:cNvSpPr>
            <a:spLocks noGrp="1"/>
          </p:cNvSpPr>
          <p:nvPr>
            <p:ph type="ftr" sz="quarter" idx="11"/>
          </p:nvPr>
        </p:nvSpPr>
        <p:spPr/>
        <p:txBody>
          <a:bodyPr/>
          <a:p>
            <a:endParaRPr altLang="en-US" lang="zh-CN"/>
          </a:p>
        </p:txBody>
      </p:sp>
      <p:sp>
        <p:nvSpPr>
          <p:cNvPr id="1048634" name="Slide Number Placeholder 3"/>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25" name=""/>
        <p:cNvGrpSpPr/>
        <p:nvPr/>
      </p:nvGrpSpPr>
      <p:grpSpPr>
        <a:xfrm>
          <a:off x="0" y="0"/>
          <a:ext cx="0" cy="0"/>
          <a:chOff x="0" y="0"/>
          <a:chExt cx="0" cy="0"/>
        </a:xfrm>
      </p:grpSpPr>
      <p:sp>
        <p:nvSpPr>
          <p:cNvPr id="1048635" name="Title 1"/>
          <p:cNvSpPr>
            <a:spLocks noGrp="1"/>
          </p:cNvSpPr>
          <p:nvPr>
            <p:ph type="title"/>
          </p:nvPr>
        </p:nvSpPr>
        <p:spPr>
          <a:xfrm>
            <a:off x="629841" y="457200"/>
            <a:ext cx="2949178" cy="1600200"/>
          </a:xfrm>
        </p:spPr>
        <p:txBody>
          <a:bodyPr anchor="b"/>
          <a:lstStyle>
            <a:lvl1pPr>
              <a:defRPr sz="3200"/>
            </a:lvl1pPr>
          </a:lstStyle>
          <a:p>
            <a:r>
              <a:rPr altLang="zh-CN" lang="en-US" smtClean="0"/>
              <a:t>Click to edit Master title style</a:t>
            </a:r>
            <a:endParaRPr dirty="0" lang="en-US"/>
          </a:p>
        </p:txBody>
      </p:sp>
      <p:sp>
        <p:nvSpPr>
          <p:cNvPr id="1048636"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37" name="Text Placeholder 3"/>
          <p:cNvSpPr>
            <a:spLocks noGrp="1"/>
          </p:cNvSpPr>
          <p:nvPr>
            <p:ph type="body" sz="half" idx="2"/>
          </p:nvPr>
        </p:nvSpPr>
        <p:spPr>
          <a:xfrm>
            <a:off x="629841" y="2057400"/>
            <a:ext cx="2949178"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zh-CN" lang="en-US" smtClean="0"/>
              <a:t>Click to edit Master text styles</a:t>
            </a:r>
          </a:p>
        </p:txBody>
      </p:sp>
      <p:sp>
        <p:nvSpPr>
          <p:cNvPr id="1048638"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39" name="Footer Placeholder 5"/>
          <p:cNvSpPr>
            <a:spLocks noGrp="1"/>
          </p:cNvSpPr>
          <p:nvPr>
            <p:ph type="ftr" sz="quarter" idx="11"/>
          </p:nvPr>
        </p:nvSpPr>
        <p:spPr/>
        <p:txBody>
          <a:bodyPr/>
          <a:p>
            <a:endParaRPr altLang="en-US" lang="zh-CN"/>
          </a:p>
        </p:txBody>
      </p:sp>
      <p:sp>
        <p:nvSpPr>
          <p:cNvPr id="1048640"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spTree>
      <p:nvGrpSpPr>
        <p:cNvPr id="19" name=""/>
        <p:cNvGrpSpPr/>
        <p:nvPr/>
      </p:nvGrpSpPr>
      <p:grpSpPr>
        <a:xfrm>
          <a:off x="0" y="0"/>
          <a:ext cx="0" cy="0"/>
          <a:chOff x="0" y="0"/>
          <a:chExt cx="0" cy="0"/>
        </a:xfrm>
      </p:grpSpPr>
      <p:sp>
        <p:nvSpPr>
          <p:cNvPr id="1048602" name="Title 1"/>
          <p:cNvSpPr>
            <a:spLocks noGrp="1"/>
          </p:cNvSpPr>
          <p:nvPr>
            <p:ph type="title"/>
          </p:nvPr>
        </p:nvSpPr>
        <p:spPr>
          <a:xfrm>
            <a:off x="629841" y="457200"/>
            <a:ext cx="2949178" cy="1600200"/>
          </a:xfrm>
        </p:spPr>
        <p:txBody>
          <a:bodyPr anchor="b"/>
          <a:lstStyle>
            <a:lvl1pPr>
              <a:defRPr sz="3200"/>
            </a:lvl1pPr>
          </a:lstStyle>
          <a:p>
            <a:r>
              <a:rPr altLang="zh-CN" lang="en-US" smtClean="0"/>
              <a:t>Click to edit Master title style</a:t>
            </a:r>
            <a:endParaRPr dirty="0" lang="en-US"/>
          </a:p>
        </p:txBody>
      </p:sp>
      <p:sp>
        <p:nvSpPr>
          <p:cNvPr id="1048603" name="Picture Placeholder 2"/>
          <p:cNvSpPr>
            <a:spLocks noChangeAspect="1" noGrp="1"/>
          </p:cNvSpPr>
          <p:nvPr>
            <p:ph type="pic" idx="1"/>
          </p:nvPr>
        </p:nvSpPr>
        <p:spPr>
          <a:xfrm>
            <a:off x="3887391" y="987426"/>
            <a:ext cx="4629150" cy="4873625"/>
          </a:xfrm>
        </p:spPr>
        <p:txBody>
          <a:bodyPr anchor="t"/>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r>
              <a:rPr altLang="zh-CN" lang="en-US" smtClean="0"/>
              <a:t>Click icon to add picture</a:t>
            </a:r>
            <a:endParaRPr dirty="0" lang="en-US"/>
          </a:p>
        </p:txBody>
      </p:sp>
      <p:sp>
        <p:nvSpPr>
          <p:cNvPr id="1048604" name="Text Placeholder 3"/>
          <p:cNvSpPr>
            <a:spLocks noGrp="1"/>
          </p:cNvSpPr>
          <p:nvPr>
            <p:ph type="body" sz="half" idx="2"/>
          </p:nvPr>
        </p:nvSpPr>
        <p:spPr>
          <a:xfrm>
            <a:off x="629841" y="2057400"/>
            <a:ext cx="2949178"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zh-CN" lang="en-US" smtClean="0"/>
              <a:t>Click to edit Master text styles</a:t>
            </a:r>
          </a:p>
        </p:txBody>
      </p:sp>
      <p:sp>
        <p:nvSpPr>
          <p:cNvPr id="1048605"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06" name="Footer Placeholder 5"/>
          <p:cNvSpPr>
            <a:spLocks noGrp="1"/>
          </p:cNvSpPr>
          <p:nvPr>
            <p:ph type="ftr" sz="quarter" idx="11"/>
          </p:nvPr>
        </p:nvSpPr>
        <p:spPr/>
        <p:txBody>
          <a:bodyPr/>
          <a:p>
            <a:endParaRPr altLang="en-US" lang="zh-CN"/>
          </a:p>
        </p:txBody>
      </p:sp>
      <p:sp>
        <p:nvSpPr>
          <p:cNvPr id="1048607"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2" name=""/>
        <p:cNvGrpSpPr/>
        <p:nvPr/>
      </p:nvGrpSpPr>
      <p:grpSpPr>
        <a:xfrm>
          <a:off x="0" y="0"/>
          <a:ext cx="0" cy="0"/>
          <a:chOff x="0" y="0"/>
          <a:chExt cx="0" cy="0"/>
        </a:xfrm>
      </p:grpSpPr>
      <p:sp>
        <p:nvSpPr>
          <p:cNvPr id="1048576" name="Title Placeholder 1"/>
          <p:cNvSpPr>
            <a:spLocks noGrp="1"/>
          </p:cNvSpPr>
          <p:nvPr>
            <p:ph type="title"/>
          </p:nvPr>
        </p:nvSpPr>
        <p:spPr>
          <a:xfrm>
            <a:off x="628650" y="365126"/>
            <a:ext cx="7886700" cy="1325563"/>
          </a:xfrm>
          <a:prstGeom prst="rect"/>
        </p:spPr>
        <p:txBody>
          <a:bodyPr anchor="ctr" bIns="45720" lIns="91440" rIns="91440" rtlCol="0" tIns="45720" vert="horz">
            <a:normAutofit/>
          </a:bodyPr>
          <a:p>
            <a:r>
              <a:rPr altLang="zh-CN" lang="en-US" smtClean="0"/>
              <a:t>Click to edit Master title style</a:t>
            </a:r>
            <a:endParaRPr dirty="0" lang="en-US"/>
          </a:p>
        </p:txBody>
      </p:sp>
      <p:sp>
        <p:nvSpPr>
          <p:cNvPr id="1048577" name="Text Placeholder 2"/>
          <p:cNvSpPr>
            <a:spLocks noGrp="1"/>
          </p:cNvSpPr>
          <p:nvPr>
            <p:ph type="body" idx="1"/>
          </p:nvPr>
        </p:nvSpPr>
        <p:spPr>
          <a:xfrm>
            <a:off x="628650" y="1825625"/>
            <a:ext cx="7886700" cy="4351338"/>
          </a:xfrm>
          <a:prstGeom prst="rect"/>
        </p:spPr>
        <p:txBody>
          <a:bodyPr bIns="45720" lIns="91440" rIns="91440" rtlCol="0" tIns="45720" vert="horz">
            <a:normAutofit/>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578" name="Date Placeholder 3"/>
          <p:cNvSpPr>
            <a:spLocks noGrp="1"/>
          </p:cNvSpPr>
          <p:nvPr>
            <p:ph type="dt" sz="half" idx="2"/>
          </p:nvPr>
        </p:nvSpPr>
        <p:spPr>
          <a:xfrm>
            <a:off x="628650" y="6356351"/>
            <a:ext cx="2057400" cy="365125"/>
          </a:xfrm>
          <a:prstGeom prst="rect"/>
        </p:spPr>
        <p:txBody>
          <a:bodyPr anchor="ctr" bIns="45720" lIns="91440" rIns="91440" rtlCol="0" tIns="45720" vert="horz"/>
          <a:lstStyle>
            <a:lvl1pPr algn="l">
              <a:defRPr sz="1200">
                <a:solidFill>
                  <a:schemeClr val="tx1">
                    <a:tint val="75000"/>
                  </a:schemeClr>
                </a:solidFill>
              </a:defRPr>
            </a:lvl1pPr>
          </a:lstStyle>
          <a:p>
            <a:fld id="{70BC1078-46ED-40F9-8930-935BAD7C2B02}" type="datetimeFigureOut">
              <a:rPr altLang="en-US" lang="zh-CN" smtClean="0"/>
              <a:t>2015/5/12</a:t>
            </a:fld>
            <a:endParaRPr altLang="en-US" lang="zh-CN"/>
          </a:p>
        </p:txBody>
      </p:sp>
      <p:sp>
        <p:nvSpPr>
          <p:cNvPr id="1048579" name="Footer Placeholder 4"/>
          <p:cNvSpPr>
            <a:spLocks noGrp="1"/>
          </p:cNvSpPr>
          <p:nvPr>
            <p:ph type="ftr" sz="quarter" idx="3"/>
          </p:nvPr>
        </p:nvSpPr>
        <p:spPr>
          <a:xfrm>
            <a:off x="3028950" y="6356351"/>
            <a:ext cx="3086100" cy="365125"/>
          </a:xfrm>
          <a:prstGeom prst="rect"/>
        </p:spPr>
        <p:txBody>
          <a:bodyPr anchor="ctr" bIns="45720" lIns="91440" rIns="91440" rtlCol="0" tIns="45720" vert="horz"/>
          <a:lstStyle>
            <a:lvl1pPr algn="ctr">
              <a:defRPr sz="1200">
                <a:solidFill>
                  <a:schemeClr val="tx1">
                    <a:tint val="75000"/>
                  </a:schemeClr>
                </a:solidFill>
              </a:defRPr>
            </a:lvl1pPr>
          </a:lstStyle>
          <a:p>
            <a:endParaRPr altLang="en-US" lang="zh-CN"/>
          </a:p>
        </p:txBody>
      </p:sp>
      <p:sp>
        <p:nvSpPr>
          <p:cNvPr id="1048580" name="Slide Number Placeholder 5"/>
          <p:cNvSpPr>
            <a:spLocks noGrp="1"/>
          </p:cNvSpPr>
          <p:nvPr>
            <p:ph type="sldNum" sz="quarter" idx="4"/>
          </p:nvPr>
        </p:nvSpPr>
        <p:spPr>
          <a:xfrm>
            <a:off x="6457950" y="6356351"/>
            <a:ext cx="2057400" cy="365125"/>
          </a:xfrm>
          <a:prstGeom prst="rect"/>
        </p:spPr>
        <p:txBody>
          <a:bodyPr anchor="ctr" bIns="45720" lIns="91440" rIns="91440" rtlCol="0" tIns="45720" vert="horz"/>
          <a:lstStyle>
            <a:lvl1pPr algn="r">
              <a:defRPr sz="1200">
                <a:solidFill>
                  <a:schemeClr val="tx1">
                    <a:tint val="75000"/>
                  </a:schemeClr>
                </a:solidFill>
              </a:defRPr>
            </a:lvl1pPr>
          </a:lstStyle>
          <a:p>
            <a:fld id="{D5B52ADC-5BFA-4FBD-BEE2-16096B7F4166}" type="slidenum">
              <a:rPr altLang="en-US" lang="zh-CN" smtClean="0"/>
              <a:t>‹#›</a:t>
            </a:fld>
            <a:endParaRPr altLang="en-US" lang="zh-CN"/>
          </a:p>
        </p:txBody>
      </p:sp>
    </p:spTree>
  </p:cSld>
  <p:clrMap accent1="accent1" accent2="accent2" accent3="accent3" accent4="accent4" accent5="accent5" accent6="accent6" bg1="lt1" bg2="lt2" tx1="dk1" tx2="dk2"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eaLnBrk="1" hangingPunct="1" latinLnBrk="0" rtl="0">
        <a:lnSpc>
          <a:spcPct val="90000"/>
        </a:lnSpc>
        <a:spcBef>
          <a:spcPct val="0"/>
        </a:spcBef>
        <a:buNone/>
        <a:defRPr sz="4400" kern="1200">
          <a:solidFill>
            <a:schemeClr val="tx1"/>
          </a:solidFill>
          <a:latin typeface="+mj-lt"/>
          <a:ea typeface="+mj-ea"/>
          <a:cs typeface="+mj-cs"/>
        </a:defRPr>
      </a:lvl1pPr>
    </p:titleStyle>
    <p:bodyStyle>
      <a:lvl1pPr algn="l" defTabSz="914400" eaLnBrk="1" hangingPunct="1" indent="-228600" latinLnBrk="0" marL="228600" rtl="0">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algn="l" defTabSz="914400" eaLnBrk="1" hangingPunct="1" indent="-228600" latinLnBrk="0" marL="685800" rtl="0">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algn="l" defTabSz="914400" eaLnBrk="1" hangingPunct="1" indent="-228600" latinLnBrk="0" marL="1143000" rtl="0">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algn="l" defTabSz="914400" eaLnBrk="1" hangingPunct="1" indent="-228600" latinLnBrk="0" marL="1600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algn="l" defTabSz="914400" eaLnBrk="1" hangingPunct="1" indent="-228600" latinLnBrk="0" marL="20574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algn="l" defTabSz="914400" eaLnBrk="1" hangingPunct="1" indent="-228600" latinLnBrk="0" marL="25146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algn="l" defTabSz="914400" eaLnBrk="1" hangingPunct="1" indent="-228600" latinLnBrk="0" marL="29718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algn="l" defTabSz="914400" eaLnBrk="1" hangingPunct="1" indent="-228600" latinLnBrk="0" marL="34290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algn="l" defTabSz="914400" eaLnBrk="1" hangingPunct="1" indent="-228600" latinLnBrk="0" marL="3886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5" name=""/>
        <p:cNvGrpSpPr/>
        <p:nvPr/>
      </p:nvGrpSpPr>
      <p:grpSpPr>
        <a:xfrm>
          <a:off x="0" y="0"/>
          <a:ext cx="0" cy="0"/>
          <a:chOff x="0" y="0"/>
          <a:chExt cx="0" cy="0"/>
        </a:xfrm>
      </p:grpSpPr>
      <p:sp>
        <p:nvSpPr>
          <p:cNvPr id="1048586" name="Title 1"/>
          <p:cNvSpPr>
            <a:spLocks noGrp="1"/>
          </p:cNvSpPr>
          <p:nvPr>
            <p:ph type="ctrTitle"/>
          </p:nvPr>
        </p:nvSpPr>
        <p:spPr>
          <a:xfrm>
            <a:off x="0" y="-1454159"/>
            <a:ext cx="9178880" cy="8407416"/>
          </a:xfrm>
        </p:spPr>
        <p:txBody>
          <a:bodyPr/>
          <a:p>
            <a:r>
              <a:rPr altLang="zh-CN" lang="en-US"/>
              <a:t>पुलिस सरकार द्वारा कानून लागू करने, सार्वजनिक व्यवस्था बनाए रखने और नागरिकों की सुरक्षा के लिए सशक्त एक नागरिक बल है। इसका मुख्य उद्देश्य अपराध रोकना, शांति स्थापित करना और लोगों के जीवन व संपत्ति की रक्षा करना है।</a:t>
            </a:r>
            <a:endParaRPr altLang="zh-CN" lang="en-US"/>
          </a:p>
        </p:txBody>
      </p:sp>
      <p:sp>
        <p:nvSpPr>
          <p:cNvPr id="1048587" name="Subtitle 2"/>
          <p:cNvSpPr>
            <a:spLocks noGrp="1"/>
          </p:cNvSpPr>
          <p:nvPr>
            <p:ph type="subTitle" idx="1"/>
          </p:nvPr>
        </p:nvSpPr>
        <p:spPr/>
        <p:txBody>
          <a:bodyPr/>
          <a:p>
            <a:endParaRPr altLang="zh-CN"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28" name=""/>
        <p:cNvGrpSpPr/>
        <p:nvPr/>
      </p:nvGrpSpPr>
      <p:grpSpPr>
        <a:xfrm>
          <a:off x="0" y="0"/>
          <a:ext cx="0" cy="0"/>
          <a:chOff x="0" y="0"/>
          <a:chExt cx="0" cy="0"/>
        </a:xfrm>
      </p:grpSpPr>
      <p:sp>
        <p:nvSpPr>
          <p:cNvPr id="1048647" name=""/>
          <p:cNvSpPr txBox="1"/>
          <p:nvPr/>
        </p:nvSpPr>
        <p:spPr>
          <a:xfrm>
            <a:off x="347437" y="2001391"/>
            <a:ext cx="8354025" cy="1767840"/>
          </a:xfrm>
          <a:prstGeom prst="rect"/>
        </p:spPr>
        <p:txBody>
          <a:bodyPr rtlCol="0" wrap="square">
            <a:spAutoFit/>
          </a:bodyPr>
          <a:p>
            <a:r>
              <a:rPr sz="2800" lang="en-IN">
                <a:solidFill>
                  <a:srgbClr val="000000"/>
                </a:solidFill>
              </a:rPr>
              <a:t>पुलिस का अर्थ और परिभाषाअर्थ: पुलिस (आरक्षी/जन-क्षक) वह सरकारी निकाय है जिसका उपयोग देश के भीतर कानून व्यवस्था को सुचारू रूप से चलाने और आपात स्थितियों में सहायता के लिए किया जाता है।</a:t>
            </a:r>
            <a:endParaRPr sz="2800" lang="en-IN">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29" name=""/>
        <p:cNvGrpSpPr/>
        <p:nvPr/>
      </p:nvGrpSpPr>
      <p:grpSpPr>
        <a:xfrm>
          <a:off x="0" y="0"/>
          <a:ext cx="0" cy="0"/>
          <a:chOff x="0" y="0"/>
          <a:chExt cx="0" cy="0"/>
        </a:xfrm>
      </p:grpSpPr>
      <p:sp>
        <p:nvSpPr>
          <p:cNvPr id="1048648" name=""/>
          <p:cNvSpPr txBox="1"/>
          <p:nvPr/>
        </p:nvSpPr>
        <p:spPr>
          <a:xfrm>
            <a:off x="913181" y="403860"/>
            <a:ext cx="7654267" cy="1767841"/>
          </a:xfrm>
          <a:prstGeom prst="rect"/>
        </p:spPr>
        <p:txBody>
          <a:bodyPr rtlCol="0" wrap="square">
            <a:spAutoFit/>
          </a:bodyPr>
          <a:p>
            <a:r>
              <a:rPr sz="2800" lang="en-IN">
                <a:solidFill>
                  <a:srgbClr val="000000"/>
                </a:solidFill>
              </a:rPr>
              <a:t>परिभाषा: यह एक वैधानिक संगठन है। Merriam-Webster के अनुसार, पुलिस सरकार का वह विभाग है जो मुख्य रूप से सार्वजनिक सुरक्षा और व्यवस्था बनाए रखने तथा कानूनों को लागू करने से संबंधित होता है।</a:t>
            </a:r>
            <a:endParaRPr sz="2800" lang="en-IN">
              <a:solidFill>
                <a:srgbClr val="000000"/>
              </a:solidFill>
            </a:endParaRPr>
          </a:p>
        </p:txBody>
      </p:sp>
      <p:sp>
        <p:nvSpPr>
          <p:cNvPr id="1048649" name=""/>
          <p:cNvSpPr txBox="1"/>
          <p:nvPr/>
        </p:nvSpPr>
        <p:spPr>
          <a:xfrm>
            <a:off x="952630" y="3251200"/>
            <a:ext cx="7520708" cy="1348740"/>
          </a:xfrm>
          <a:prstGeom prst="rect"/>
        </p:spPr>
        <p:txBody>
          <a:bodyPr rtlCol="0" wrap="square">
            <a:spAutoFit/>
          </a:bodyPr>
          <a:p>
            <a:r>
              <a:rPr sz="2800" lang="en-IN">
                <a:solidFill>
                  <a:srgbClr val="000000"/>
                </a:solidFill>
              </a:rPr>
              <a:t>"पुलिस एक सरकारी संगठन है, जिसका मुख्य उद्देश्य शांति, सुरक्षा और सार्वजनिक व्यवस्था को बनाए रखना तथा कानून का पालन कराना है।"</a:t>
            </a:r>
            <a:endParaRPr sz="2800" lang="en-IN">
              <a:solidFill>
                <a:srgbClr val="000000"/>
              </a:solidFill>
            </a:endParaRPr>
          </a:p>
        </p:txBody>
      </p:sp>
      <p:sp>
        <p:nvSpPr>
          <p:cNvPr id="1048650" name=""/>
          <p:cNvSpPr txBox="1"/>
          <p:nvPr/>
        </p:nvSpPr>
        <p:spPr>
          <a:xfrm>
            <a:off x="1026261" y="4962466"/>
            <a:ext cx="7319310" cy="929641"/>
          </a:xfrm>
          <a:prstGeom prst="rect"/>
        </p:spPr>
        <p:txBody>
          <a:bodyPr rtlCol="0" wrap="square">
            <a:spAutoFit/>
          </a:bodyPr>
          <a:p>
            <a:r>
              <a:rPr sz="2800" lang="en-IN">
                <a:solidFill>
                  <a:srgbClr val="000000"/>
                </a:solidFill>
              </a:rPr>
              <a:t>"कानून-व्यवस्था बनाए रखने और नागरिकों की सुरक्षा करने वाली सरकारी संस्था को पुलिस कहते हैं।"</a:t>
            </a:r>
            <a:endParaRPr sz="2800" lang="en-IN">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30" name=""/>
        <p:cNvGrpSpPr/>
        <p:nvPr/>
      </p:nvGrpSpPr>
      <p:grpSpPr>
        <a:xfrm>
          <a:off x="0" y="0"/>
          <a:ext cx="0" cy="0"/>
          <a:chOff x="0" y="0"/>
          <a:chExt cx="0" cy="0"/>
        </a:xfrm>
      </p:grpSpPr>
      <p:sp>
        <p:nvSpPr>
          <p:cNvPr id="1048653" name=""/>
          <p:cNvSpPr txBox="1"/>
          <p:nvPr/>
        </p:nvSpPr>
        <p:spPr>
          <a:xfrm>
            <a:off x="1875691" y="358599"/>
            <a:ext cx="4572000" cy="510540"/>
          </a:xfrm>
          <a:prstGeom prst="rect"/>
        </p:spPr>
        <p:txBody>
          <a:bodyPr rtlCol="0" wrap="square">
            <a:spAutoFit/>
          </a:bodyPr>
          <a:p>
            <a:r>
              <a:rPr sz="2800" lang="en-IN">
                <a:solidFill>
                  <a:srgbClr val="000000"/>
                </a:solidFill>
              </a:rPr>
              <a:t>पुलिस के मुख्य कार्य</a:t>
            </a:r>
            <a:endParaRPr sz="2800" lang="en-IN">
              <a:solidFill>
                <a:srgbClr val="000000"/>
              </a:solidFill>
            </a:endParaRPr>
          </a:p>
        </p:txBody>
      </p:sp>
      <p:sp>
        <p:nvSpPr>
          <p:cNvPr id="1048654" name=""/>
          <p:cNvSpPr txBox="1"/>
          <p:nvPr/>
        </p:nvSpPr>
        <p:spPr>
          <a:xfrm>
            <a:off x="719288" y="1138245"/>
            <a:ext cx="7642464" cy="1348740"/>
          </a:xfrm>
          <a:prstGeom prst="rect"/>
        </p:spPr>
        <p:txBody>
          <a:bodyPr rtlCol="0" wrap="square">
            <a:spAutoFit/>
          </a:bodyPr>
          <a:p>
            <a:r>
              <a:rPr sz="2800" lang="en-IN">
                <a:solidFill>
                  <a:srgbClr val="000000"/>
                </a:solidFill>
              </a:rPr>
              <a:t>कानून और व्यवस्था (Law and Order): क्षेत्र में शांति बनाए रखना, दंगे रोकना और सार्वजनिक सुरक्षा सुनिश्चित करना।</a:t>
            </a:r>
            <a:endParaRPr sz="2800" lang="en-IN">
              <a:solidFill>
                <a:srgbClr val="000000"/>
              </a:solidFill>
            </a:endParaRPr>
          </a:p>
        </p:txBody>
      </p:sp>
      <p:sp>
        <p:nvSpPr>
          <p:cNvPr id="1048655" name=""/>
          <p:cNvSpPr txBox="1"/>
          <p:nvPr/>
        </p:nvSpPr>
        <p:spPr>
          <a:xfrm>
            <a:off x="946816" y="2756091"/>
            <a:ext cx="6903909" cy="1767840"/>
          </a:xfrm>
          <a:prstGeom prst="rect"/>
        </p:spPr>
        <p:txBody>
          <a:bodyPr rtlCol="0" wrap="square">
            <a:spAutoFit/>
          </a:bodyPr>
          <a:p>
            <a:r>
              <a:rPr sz="2800" lang="en-IN">
                <a:solidFill>
                  <a:srgbClr val="000000"/>
                </a:solidFill>
              </a:rPr>
              <a:t>अपराध की रोकथाम और जांच: नियमित गश्त के माध्यम से अपराध रोकना और किसी भी आपराधिक घटना या शिकायत पर [FIR] दर्ज कर निष्पक्ष जांच करना।</a:t>
            </a:r>
            <a:endParaRPr sz="2800" lang="en-IN">
              <a:solidFill>
                <a:srgbClr val="000000"/>
              </a:solidFill>
            </a:endParaRPr>
          </a:p>
        </p:txBody>
      </p:sp>
      <p:sp>
        <p:nvSpPr>
          <p:cNvPr id="1048656" name=""/>
          <p:cNvSpPr txBox="1"/>
          <p:nvPr/>
        </p:nvSpPr>
        <p:spPr>
          <a:xfrm>
            <a:off x="1078813" y="4892520"/>
            <a:ext cx="6658985" cy="929640"/>
          </a:xfrm>
          <a:prstGeom prst="rect"/>
        </p:spPr>
        <p:txBody>
          <a:bodyPr rtlCol="0" wrap="square">
            <a:spAutoFit/>
          </a:bodyPr>
          <a:p>
            <a:r>
              <a:rPr sz="2800" lang="en-IN">
                <a:solidFill>
                  <a:srgbClr val="000000"/>
                </a:solidFill>
              </a:rPr>
              <a:t>अपराधियों की गिरफ्तारी: संदिग्धों या आरोपियों को पकड़ना और उन्हें न्यायालय के समक्ष प्रस्तुत करना।</a:t>
            </a:r>
            <a:endParaRPr sz="2800" lang="en-IN">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31" name=""/>
        <p:cNvGrpSpPr/>
        <p:nvPr/>
      </p:nvGrpSpPr>
      <p:grpSpPr>
        <a:xfrm>
          <a:off x="0" y="0"/>
          <a:ext cx="0" cy="0"/>
          <a:chOff x="0" y="0"/>
          <a:chExt cx="0" cy="0"/>
        </a:xfrm>
      </p:grpSpPr>
      <p:sp>
        <p:nvSpPr>
          <p:cNvPr id="1048657" name=""/>
          <p:cNvSpPr txBox="1"/>
          <p:nvPr/>
        </p:nvSpPr>
        <p:spPr>
          <a:xfrm>
            <a:off x="1353150" y="335590"/>
            <a:ext cx="6584585" cy="1348741"/>
          </a:xfrm>
          <a:prstGeom prst="rect"/>
        </p:spPr>
        <p:txBody>
          <a:bodyPr rtlCol="0" wrap="square">
            <a:spAutoFit/>
          </a:bodyPr>
          <a:p>
            <a:r>
              <a:rPr sz="2800" lang="en-IN">
                <a:solidFill>
                  <a:srgbClr val="000000"/>
                </a:solidFill>
              </a:rPr>
              <a:t>यातायात नियंत्रण: सड़क पर सुरक्षित आवाजाही सुनिश्चित करना और नियमों का उल्लंघन करने वालों पर कार्रवाई करना।</a:t>
            </a:r>
            <a:endParaRPr sz="2800" lang="en-IN">
              <a:solidFill>
                <a:srgbClr val="000000"/>
              </a:solidFill>
            </a:endParaRPr>
          </a:p>
        </p:txBody>
      </p:sp>
      <p:sp>
        <p:nvSpPr>
          <p:cNvPr id="1048658" name=""/>
          <p:cNvSpPr txBox="1"/>
          <p:nvPr/>
        </p:nvSpPr>
        <p:spPr>
          <a:xfrm>
            <a:off x="993558" y="3766690"/>
            <a:ext cx="7156883" cy="1348740"/>
          </a:xfrm>
          <a:prstGeom prst="rect"/>
        </p:spPr>
        <p:txBody>
          <a:bodyPr rtlCol="0" wrap="square">
            <a:spAutoFit/>
          </a:bodyPr>
          <a:p>
            <a:r>
              <a:rPr sz="2800" lang="en-IN">
                <a:solidFill>
                  <a:srgbClr val="000000"/>
                </a:solidFill>
              </a:rPr>
              <a:t>आपदा और आपातकालीन सहायता: प्राकृतिक आपदाओं, दुर्घटनाओं या दंगों के समय नागरिकों को तत्काल बचाव और चिकित्सा सहायता प्रदान करना।</a:t>
            </a:r>
            <a:endParaRPr sz="2800" lang="en-IN">
              <a:solidFill>
                <a:srgbClr val="0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32" name=""/>
        <p:cNvGrpSpPr/>
        <p:nvPr/>
      </p:nvGrpSpPr>
      <p:grpSpPr>
        <a:xfrm>
          <a:off x="0" y="0"/>
          <a:ext cx="0" cy="0"/>
          <a:chOff x="0" y="0"/>
          <a:chExt cx="0" cy="0"/>
        </a:xfrm>
      </p:grpSpPr>
      <p:sp>
        <p:nvSpPr>
          <p:cNvPr id="1048659" name=""/>
          <p:cNvSpPr txBox="1"/>
          <p:nvPr/>
        </p:nvSpPr>
        <p:spPr>
          <a:xfrm>
            <a:off x="2068525" y="211872"/>
            <a:ext cx="4572000" cy="1767840"/>
          </a:xfrm>
          <a:prstGeom prst="rect"/>
        </p:spPr>
        <p:txBody>
          <a:bodyPr rtlCol="0" wrap="square">
            <a:spAutoFit/>
          </a:bodyPr>
          <a:p>
            <a:r>
              <a:rPr sz="2800" lang="en-IN">
                <a:solidFill>
                  <a:srgbClr val="000000"/>
                </a:solidFill>
              </a:rPr>
              <a:t>पुलिस की शक्तियां (Powers)कानून का पालन कराने के लिए पुलिस को विशेष अधिकार प्राप्त होते हैं:</a:t>
            </a:r>
            <a:endParaRPr sz="2800" lang="en-IN">
              <a:solidFill>
                <a:srgbClr val="000000"/>
              </a:solidFill>
            </a:endParaRPr>
          </a:p>
        </p:txBody>
      </p:sp>
      <p:sp>
        <p:nvSpPr>
          <p:cNvPr id="1048660" name=""/>
          <p:cNvSpPr txBox="1"/>
          <p:nvPr/>
        </p:nvSpPr>
        <p:spPr>
          <a:xfrm>
            <a:off x="703508" y="1979712"/>
            <a:ext cx="7830886" cy="1348740"/>
          </a:xfrm>
          <a:prstGeom prst="rect"/>
        </p:spPr>
        <p:txBody>
          <a:bodyPr rtlCol="0" wrap="square">
            <a:spAutoFit/>
          </a:bodyPr>
          <a:p>
            <a:r>
              <a:rPr sz="2800" lang="en-IN">
                <a:solidFill>
                  <a:srgbClr val="000000"/>
                </a:solidFill>
              </a:rPr>
              <a:t>1 गिरफ्तारी की शक्ति: बिना वारंट (संगीन मामलों में) या मजिस्ट्रेट के वारंट के आधार पर अपराधियों/संदिग्धों को गिरफ्तार करना।</a:t>
            </a:r>
            <a:endParaRPr sz="2800" lang="en-IN">
              <a:solidFill>
                <a:srgbClr val="000000"/>
              </a:solidFill>
            </a:endParaRPr>
          </a:p>
        </p:txBody>
      </p:sp>
      <p:sp>
        <p:nvSpPr>
          <p:cNvPr id="1048661" name=""/>
          <p:cNvSpPr txBox="1"/>
          <p:nvPr/>
        </p:nvSpPr>
        <p:spPr>
          <a:xfrm>
            <a:off x="1105153" y="3638220"/>
            <a:ext cx="6814156" cy="3025140"/>
          </a:xfrm>
          <a:prstGeom prst="rect"/>
        </p:spPr>
        <p:txBody>
          <a:bodyPr rtlCol="0" wrap="square">
            <a:spAutoFit/>
          </a:bodyPr>
          <a:p>
            <a:r>
              <a:rPr sz="2800" lang="en-IN">
                <a:solidFill>
                  <a:srgbClr val="000000"/>
                </a:solidFill>
              </a:rPr>
              <a:t>2. जांच और पूछताछ की शक्ति: किसी भी अपराध स्थल का निरीक्षण करना, गवाहों के बयान दर्ज करना और साक्ष्य (सबूत) जुटाना।
3. बल प्रयोग की शक्ति: आवश्यकता पड़ने पर स्थिति को नियंत्रित करने के लिए (लाठीचार्ज या बल का) वैधानिक</a:t>
            </a:r>
            <a:endParaRPr sz="2800" lang="en-IN">
              <a:solidFill>
                <a:srgbClr val="0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33" name=""/>
        <p:cNvGrpSpPr/>
        <p:nvPr/>
      </p:nvGrpSpPr>
      <p:grpSpPr>
        <a:xfrm>
          <a:off x="0" y="0"/>
          <a:ext cx="0" cy="0"/>
          <a:chOff x="0" y="0"/>
          <a:chExt cx="0" cy="0"/>
        </a:xfrm>
      </p:grpSpPr>
      <p:sp>
        <p:nvSpPr>
          <p:cNvPr id="1048664" name=""/>
          <p:cNvSpPr txBox="1"/>
          <p:nvPr/>
        </p:nvSpPr>
        <p:spPr>
          <a:xfrm>
            <a:off x="923046" y="264262"/>
            <a:ext cx="7542148" cy="2606040"/>
          </a:xfrm>
          <a:prstGeom prst="rect"/>
        </p:spPr>
        <p:txBody>
          <a:bodyPr rtlCol="0" wrap="square">
            <a:spAutoFit/>
          </a:bodyPr>
          <a:p>
            <a:r>
              <a:rPr sz="2800" lang="en-IN">
                <a:solidFill>
                  <a:srgbClr val="000000"/>
                </a:solidFill>
              </a:rPr>
              <a:t>4. तलाशी और जब्ती: किसी भी संदिग्ध व्यक्ति, स्थान या वाहन की तलाशी लेना और अवैध सामग्री को जब्त करना। 
5.बिना वारंट गिरफ्तारी की शक्ति: गंभीर अपराधों (संज्ञेय अपराधों/Cognizable offences) में पुलिस किसी व्यक्ति को बिना मजिस्ट्रेट के वारंट के भी गिरफ्तार कर</a:t>
            </a:r>
            <a:endParaRPr sz="2800" lang="en-IN">
              <a:solidFill>
                <a:srgbClr val="000000"/>
              </a:solidFill>
            </a:endParaRPr>
          </a:p>
        </p:txBody>
      </p:sp>
      <p:sp>
        <p:nvSpPr>
          <p:cNvPr id="1048665" name=""/>
          <p:cNvSpPr txBox="1"/>
          <p:nvPr/>
        </p:nvSpPr>
        <p:spPr>
          <a:xfrm>
            <a:off x="1094425" y="3251200"/>
            <a:ext cx="6992908" cy="1767840"/>
          </a:xfrm>
          <a:prstGeom prst="rect"/>
        </p:spPr>
        <p:txBody>
          <a:bodyPr rtlCol="0" wrap="square">
            <a:spAutoFit/>
          </a:bodyPr>
          <a:p>
            <a:r>
              <a:rPr sz="2800" lang="en-IN">
                <a:solidFill>
                  <a:srgbClr val="000000"/>
                </a:solidFill>
              </a:rPr>
              <a:t>6 .तलाशी और् जब्ती (Search and Seizure): साक्ष्य जुटाने के लिए पुलिस संदिग्ध स्थानों की तलाशी ले सकती है और अपराध से जुड़ी वस्तुओं या हथियारों को जब्त कर सकते हैंl</a:t>
            </a:r>
            <a:endParaRPr sz="2800" lang="en-IN">
              <a:solidFill>
                <a:srgbClr val="0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34" name=""/>
        <p:cNvGrpSpPr/>
        <p:nvPr/>
      </p:nvGrpSpPr>
      <p:grpSpPr>
        <a:xfrm>
          <a:off x="0" y="0"/>
          <a:ext cx="0" cy="0"/>
          <a:chOff x="0" y="0"/>
          <a:chExt cx="0" cy="0"/>
        </a:xfrm>
      </p:grpSpPr>
      <p:sp>
        <p:nvSpPr>
          <p:cNvPr id="1048666" name=""/>
          <p:cNvSpPr txBox="1"/>
          <p:nvPr/>
        </p:nvSpPr>
        <p:spPr>
          <a:xfrm>
            <a:off x="2090376" y="455676"/>
            <a:ext cx="4572000" cy="510540"/>
          </a:xfrm>
          <a:prstGeom prst="rect"/>
        </p:spPr>
        <p:txBody>
          <a:bodyPr rtlCol="0" wrap="square">
            <a:spAutoFit/>
          </a:bodyPr>
          <a:p>
            <a:r>
              <a:rPr sz="2800" lang="en-IN">
                <a:solidFill>
                  <a:srgbClr val="000000"/>
                </a:solidFill>
              </a:rPr>
              <a:t>पुलिस का  निष्कर्ष</a:t>
            </a:r>
            <a:endParaRPr sz="2800" lang="en-IN">
              <a:solidFill>
                <a:srgbClr val="000000"/>
              </a:solidFill>
            </a:endParaRPr>
          </a:p>
        </p:txBody>
      </p:sp>
      <p:sp>
        <p:nvSpPr>
          <p:cNvPr id="1048667" name=""/>
          <p:cNvSpPr txBox="1"/>
          <p:nvPr/>
        </p:nvSpPr>
        <p:spPr>
          <a:xfrm rot="21539710">
            <a:off x="1307600" y="1434002"/>
            <a:ext cx="7120545" cy="3025140"/>
          </a:xfrm>
          <a:prstGeom prst="rect"/>
        </p:spPr>
        <p:txBody>
          <a:bodyPr rtlCol="0" wrap="square">
            <a:spAutoFit/>
          </a:bodyPr>
          <a:p>
            <a:r>
              <a:rPr sz="2800" lang="en-IN">
                <a:solidFill>
                  <a:srgbClr val="000000"/>
                </a:solidFill>
              </a:rPr>
              <a:t>व्यावहारिक रूप से, पुलिस केवल बल प्रयोग करने वाली संस्था नहीं है, बल्कि यह एक ऐसा सुरक्षा तंत्र है जिसके बिना किसी भी सभ्य समाज की कल्पना नहीं की जा सकती। वे 24 घंटे आम जनता के लिए उपलब्ध रहते हैं। हालांकि, एक आदर्श पुलिस व्यवस्था के लिए नागरिकों और पुलिस के बीच बेहतर तालमेल, संवेदनशीलता और पारदर्शी कार्यप्रणाली का होना अत्यंत आवश्यक है।</a:t>
            </a:r>
            <a:endParaRPr sz="2800" lang="en-IN">
              <a:solidFill>
                <a:srgbClr val="000000"/>
              </a:solidFill>
            </a:endParaRPr>
          </a:p>
        </p:txBody>
      </p:sp>
      <p:sp>
        <p:nvSpPr>
          <p:cNvPr id="1048668" name=""/>
          <p:cNvSpPr txBox="1"/>
          <p:nvPr/>
        </p:nvSpPr>
        <p:spPr>
          <a:xfrm>
            <a:off x="1480250" y="4521344"/>
            <a:ext cx="6973871" cy="1348741"/>
          </a:xfrm>
          <a:prstGeom prst="rect"/>
        </p:spPr>
        <p:txBody>
          <a:bodyPr rtlCol="0" wrap="square">
            <a:spAutoFit/>
          </a:bodyPr>
          <a:p>
            <a:r>
              <a:rPr sz="2800" lang="en-IN">
                <a:solidFill>
                  <a:srgbClr val="000000"/>
                </a:solidFill>
              </a:rPr>
              <a:t>किसी भी घटना या आपातकालीन स्थिति में पुलिस से सीधे संपर्क करने या शिकायत दर्ज कराने के लिए आप अपने निकटतम Police Station में जा सकते हैं।</a:t>
            </a:r>
            <a:endParaRPr sz="2800" lang="en-IN">
              <a:solidFill>
                <a:srgbClr val="000000"/>
              </a:solidFill>
            </a:endParaRPr>
          </a:p>
        </p:txBody>
      </p:sp>
    </p:spTree>
  </p:cSld>
  <p:clrMapOvr>
    <a:masterClrMapping/>
  </p:clrMapOvr>
</p:sld>
</file>

<file path=ppt/theme/theme1.xml><?xml version="1.0" encoding="utf-8"?>
<a:theme xmlns:a="http://schemas.openxmlformats.org/drawingml/2006/main" name="Office Theme">
  <a:themeElements>
    <a:clrScheme name="Office Them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WPS Office</Application>
  <ScaleCrop>0</ScaleCrop>
  <LinksUpToDate>0</LinksUpToDate>
  <AppVersion>15.0000</AppVersion>
</Properties>
</file>

<file path=docProps/core.xml><?xml version="1.0" encoding="utf-8"?>
<cp:coreProperties xmlns:cp="http://schemas.openxmlformats.org/package/2006/metadata/core-properties" xmlns:dc="http://purl.org/dc/elements/1.1/" xmlns:dcterms="http://purl.org/dc/terms/" xmlns:xsi="http://www.w3.org/2001/XMLSchema-instance">
  <dc:creator>SM-A507FN</dc:creator>
  <dcterms:created xsi:type="dcterms:W3CDTF">2015-05-11T22:30:45Z</dcterms:created>
  <dcterms:modified xsi:type="dcterms:W3CDTF">2026-07-07T10:12:43Z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00761a9829fb4fa0829ba3c511fc3bab</vt:lpwstr>
  </property>
</Properties>
</file>